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64" r:id="rId2"/>
    <p:sldId id="257" r:id="rId3"/>
    <p:sldId id="265" r:id="rId4"/>
    <p:sldId id="266" r:id="rId5"/>
    <p:sldId id="269" r:id="rId6"/>
    <p:sldId id="267" r:id="rId7"/>
    <p:sldId id="270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7C7A3D6-9857-490E-A27A-5065E3EF0DF9}">
          <p14:sldIdLst>
            <p14:sldId id="264"/>
            <p14:sldId id="257"/>
            <p14:sldId id="265"/>
            <p14:sldId id="266"/>
            <p14:sldId id="269"/>
            <p14:sldId id="267"/>
            <p14:sldId id="270"/>
            <p14:sldId id="268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F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20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665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79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613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9760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048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6114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41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094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13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52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317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005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18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7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08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46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35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261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Ein Bild, das Naturkost, Lebensmittelgruppe, Gemüse, Frucht enthält.&#10;&#10;Automatisch generierte Beschreibung">
            <a:extLst>
              <a:ext uri="{FF2B5EF4-FFF2-40B4-BE49-F238E27FC236}">
                <a16:creationId xmlns:a16="http://schemas.microsoft.com/office/drawing/2014/main" id="{D879220D-9C8A-09BC-9079-8FA2BD5889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" r="10267" b="-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86FC8C-3FB6-938A-C40E-87EA76C9D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444" y="2096064"/>
            <a:ext cx="3510172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err="1">
                <a:solidFill>
                  <a:srgbClr val="0DFF07"/>
                </a:solidFill>
              </a:rPr>
              <a:t>Analyse</a:t>
            </a:r>
            <a:r>
              <a:rPr lang="en-US" sz="4000" b="1" dirty="0">
                <a:solidFill>
                  <a:srgbClr val="0DFF07"/>
                </a:solidFill>
              </a:rPr>
              <a:t> von: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0DFF07"/>
                </a:solidFill>
              </a:rPr>
              <a:t>DE-Shop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0DFF07"/>
                </a:solidFill>
              </a:rPr>
              <a:t>EU-Shop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196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fik auf Dokument mit Stift">
            <a:extLst>
              <a:ext uri="{FF2B5EF4-FFF2-40B4-BE49-F238E27FC236}">
                <a16:creationId xmlns:a16="http://schemas.microsoft.com/office/drawing/2014/main" id="{5EDCA09F-E9CD-F5E7-BC44-3EAADAA5B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523" b="14232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8791AA-0231-9FC6-59A9-577893BDD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0DFF07"/>
                </a:solidFill>
              </a:rPr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11931D-FAEC-B365-9154-DAB8F81AF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r>
              <a:rPr lang="de-DE" sz="3200">
                <a:solidFill>
                  <a:srgbClr val="0DFF07"/>
                </a:solidFill>
              </a:rPr>
              <a:t>Umsatz der jeweiligen Produkte pro Monat</a:t>
            </a:r>
          </a:p>
          <a:p>
            <a:r>
              <a:rPr lang="de-DE" sz="3200">
                <a:solidFill>
                  <a:srgbClr val="0DFF07"/>
                </a:solidFill>
              </a:rPr>
              <a:t>Gesamtumsatz pro Monat</a:t>
            </a:r>
          </a:p>
          <a:p>
            <a:r>
              <a:rPr lang="de-DE" sz="3200">
                <a:solidFill>
                  <a:srgbClr val="0DFF07"/>
                </a:solidFill>
              </a:rPr>
              <a:t>Gesamte Einnahmen des Jahres der Shops</a:t>
            </a:r>
          </a:p>
          <a:p>
            <a:r>
              <a:rPr lang="de-DE" sz="3200">
                <a:solidFill>
                  <a:srgbClr val="0DFF07"/>
                </a:solidFill>
              </a:rPr>
              <a:t>Empfehlung</a:t>
            </a:r>
            <a:endParaRPr lang="de-DE" sz="3200" dirty="0">
              <a:solidFill>
                <a:srgbClr val="0DFF0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7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Gewürz, Masala, Berbere, Gewürzmischung enthält.&#10;&#10;Automatisch generierte Beschreibung">
            <a:extLst>
              <a:ext uri="{FF2B5EF4-FFF2-40B4-BE49-F238E27FC236}">
                <a16:creationId xmlns:a16="http://schemas.microsoft.com/office/drawing/2014/main" id="{406B6091-FFD6-B121-0120-4DAD40F64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3" r="10299" b="-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38EB362-B692-5709-25EE-42927AF9B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439152"/>
            <a:ext cx="9001462" cy="2387600"/>
          </a:xfrm>
          <a:ln w="76200"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Umsatz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der </a:t>
            </a:r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jeweiligen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</a:t>
            </a:r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Produkte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pro- Monat</a:t>
            </a:r>
            <a:b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</a:br>
            <a:endParaRPr lang="en-US" sz="4800" u="sng" cap="none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rgbClr val="0DFF07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6136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Screenshot, Diagramm, orange enthält.&#10;&#10;Automatisch generierte Beschreibung">
            <a:extLst>
              <a:ext uri="{FF2B5EF4-FFF2-40B4-BE49-F238E27FC236}">
                <a16:creationId xmlns:a16="http://schemas.microsoft.com/office/drawing/2014/main" id="{C13A2DDD-5F80-3763-A3CF-1003AF67F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26" y="643466"/>
            <a:ext cx="9816857" cy="5571067"/>
          </a:xfrm>
          <a:prstGeom prst="rect">
            <a:avLst/>
          </a:prstGeom>
          <a:ln w="127000" cap="flat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1785174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Markt, Gewürz, Essen, Im Haus enthält.&#10;&#10;Automatisch generierte Beschreibung">
            <a:extLst>
              <a:ext uri="{FF2B5EF4-FFF2-40B4-BE49-F238E27FC236}">
                <a16:creationId xmlns:a16="http://schemas.microsoft.com/office/drawing/2014/main" id="{EF408FE9-D236-6E92-1530-8DCCAEBF41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F77CB27-AD8D-806B-57EC-B9FF8E7F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366962"/>
            <a:ext cx="9001462" cy="2387600"/>
          </a:xfrm>
          <a:ln w="76200">
            <a:noFill/>
          </a:ln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Gesamtumsatz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pro Monat</a:t>
            </a:r>
            <a:br>
              <a:rPr lang="en-US" sz="4800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</a:br>
            <a:endParaRPr lang="en-US" sz="4800" cap="none" dirty="0">
              <a:ln w="22225">
                <a:solidFill>
                  <a:sysClr val="windowText" lastClr="000000"/>
                </a:solidFill>
                <a:prstDash val="solid"/>
              </a:ln>
              <a:solidFill>
                <a:srgbClr val="0DFF07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56026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Reihe, Diagramm, Schrift enthält.&#10;&#10;Automatisch generierte Beschreibung">
            <a:extLst>
              <a:ext uri="{FF2B5EF4-FFF2-40B4-BE49-F238E27FC236}">
                <a16:creationId xmlns:a16="http://schemas.microsoft.com/office/drawing/2014/main" id="{6DDB26F6-A69A-F322-97AC-CDA8D9764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690" y="643466"/>
            <a:ext cx="8738929" cy="5571067"/>
          </a:xfrm>
          <a:prstGeom prst="rect">
            <a:avLst/>
          </a:prstGeom>
          <a:ln w="127000" cap="flat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2626928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nhaltsplatzhalter 8" descr="Ein Bild, das Naturkost, Lokale Speisen, Markt, Gewürz enthält.&#10;&#10;Automatisch generierte Beschreibung">
            <a:extLst>
              <a:ext uri="{FF2B5EF4-FFF2-40B4-BE49-F238E27FC236}">
                <a16:creationId xmlns:a16="http://schemas.microsoft.com/office/drawing/2014/main" id="{72E8CB31-8EFF-9739-A006-E561A5101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E3AE24-DEE8-DB4C-3E2E-294BDC827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403057"/>
            <a:ext cx="9001462" cy="2387600"/>
          </a:xfrm>
          <a:ln w="76200"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Gesamte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</a:t>
            </a:r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Einnahmen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des </a:t>
            </a:r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Jahres</a:t>
            </a:r>
            <a:r>
              <a:rPr lang="en-US" sz="4800" u="sng" cap="none" dirty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 der- Shops</a:t>
            </a:r>
            <a:br>
              <a:rPr lang="en-US" sz="4800" u="sng" dirty="0"/>
            </a:br>
            <a:endParaRPr lang="en-US" sz="4800" u="sng" dirty="0"/>
          </a:p>
        </p:txBody>
      </p:sp>
    </p:spTree>
    <p:extLst>
      <p:ext uri="{BB962C8B-B14F-4D97-AF65-F5344CB8AC3E}">
        <p14:creationId xmlns:p14="http://schemas.microsoft.com/office/powerpoint/2010/main" val="2845051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Screenshot, Rechteck, Diagramm enthält.&#10;&#10;Automatisch generierte Beschreibung">
            <a:extLst>
              <a:ext uri="{FF2B5EF4-FFF2-40B4-BE49-F238E27FC236}">
                <a16:creationId xmlns:a16="http://schemas.microsoft.com/office/drawing/2014/main" id="{5D08F613-C1BA-FE75-57DC-459D85B37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098" y="643466"/>
            <a:ext cx="8284113" cy="5571067"/>
          </a:xfrm>
          <a:prstGeom prst="rect">
            <a:avLst/>
          </a:prstGeom>
          <a:ln w="127000" cap="flat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4065835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Gewürz, Essen, Masala, Zutaten enthält.&#10;&#10;Automatisch generierte Beschreibung">
            <a:extLst>
              <a:ext uri="{FF2B5EF4-FFF2-40B4-BE49-F238E27FC236}">
                <a16:creationId xmlns:a16="http://schemas.microsoft.com/office/drawing/2014/main" id="{9DF1E843-7E6D-BA59-4100-3A187B8AF7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7" b="29090"/>
          <a:stretch/>
        </p:blipFill>
        <p:spPr>
          <a:xfrm>
            <a:off x="20" y="-2030"/>
            <a:ext cx="12191980" cy="685597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41061A5-67EC-C0DF-7660-F4FEBA0CC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49" y="-292609"/>
            <a:ext cx="9001462" cy="2387600"/>
          </a:xfrm>
          <a:ln w="76200"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u="sng" cap="none" dirty="0" err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0DFF07"/>
                </a:solidFill>
                <a:effectLst/>
              </a:rPr>
              <a:t>Empfehlung</a:t>
            </a:r>
            <a:br>
              <a:rPr lang="en-US" sz="4800" u="sng" dirty="0">
                <a:ln>
                  <a:solidFill>
                    <a:sysClr val="windowText" lastClr="000000"/>
                  </a:solidFill>
                </a:ln>
              </a:rPr>
            </a:br>
            <a:endParaRPr lang="en-US" sz="4800" u="sng" dirty="0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Grafik 5" descr="Ein Bild, das Text, Screenshot, Schrift, Diagramm enthält.&#10;&#10;Automatisch generierte Beschreibung">
            <a:extLst>
              <a:ext uri="{FF2B5EF4-FFF2-40B4-BE49-F238E27FC236}">
                <a16:creationId xmlns:a16="http://schemas.microsoft.com/office/drawing/2014/main" id="{B28DA8F5-4BFE-2AD1-EE44-29FB07C23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25" y="2792440"/>
            <a:ext cx="4043309" cy="3167531"/>
          </a:xfrm>
          <a:prstGeom prst="rect">
            <a:avLst/>
          </a:prstGeom>
        </p:spPr>
      </p:pic>
      <p:pic>
        <p:nvPicPr>
          <p:cNvPr id="8" name="Grafik 7" descr="Ein Bild, das Text, Screenshot, Schrift, Diagramm enthält.&#10;&#10;Automatisch generierte Beschreibung">
            <a:extLst>
              <a:ext uri="{FF2B5EF4-FFF2-40B4-BE49-F238E27FC236}">
                <a16:creationId xmlns:a16="http://schemas.microsoft.com/office/drawing/2014/main" id="{D18A200E-3077-3E84-D5E9-39A3C84506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968" y="2792440"/>
            <a:ext cx="4095235" cy="319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11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42</Words>
  <Application>Microsoft Office PowerPoint</Application>
  <PresentationFormat>Breitbild</PresentationFormat>
  <Paragraphs>12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Calibri</vt:lpstr>
      <vt:lpstr>Rockwell</vt:lpstr>
      <vt:lpstr>Damask</vt:lpstr>
      <vt:lpstr>PowerPoint-Präsentation</vt:lpstr>
      <vt:lpstr>Inhaltsverzeichnis</vt:lpstr>
      <vt:lpstr>Umsatz der jeweiligen Produkte pro- Monat </vt:lpstr>
      <vt:lpstr>PowerPoint-Präsentation</vt:lpstr>
      <vt:lpstr>Gesamtumsatz pro Monat </vt:lpstr>
      <vt:lpstr>PowerPoint-Präsentation</vt:lpstr>
      <vt:lpstr>Gesamte Einnahmen des Jahres der- Shops </vt:lpstr>
      <vt:lpstr>PowerPoint-Präsentation</vt:lpstr>
      <vt:lpstr>Empfehlung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Timo Sokiranski</dc:creator>
  <cp:lastModifiedBy>Timo Sokiranski</cp:lastModifiedBy>
  <cp:revision>5</cp:revision>
  <dcterms:created xsi:type="dcterms:W3CDTF">2023-11-13T08:21:18Z</dcterms:created>
  <dcterms:modified xsi:type="dcterms:W3CDTF">2023-11-13T10:39:45Z</dcterms:modified>
</cp:coreProperties>
</file>

<file path=docProps/thumbnail.jpeg>
</file>